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ד'/ניסן/תשע"ג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adaptation </a:t>
            </a:r>
            <a:r>
              <a:rPr lang="en-US" dirty="0" smtClean="0"/>
              <a:t>time shorter for stress-induced </a:t>
            </a:r>
            <a:r>
              <a:rPr lang="en-US" dirty="0" smtClean="0"/>
              <a:t>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1971</TotalTime>
  <Words>1212</Words>
  <Application>Microsoft Office PowerPoint</Application>
  <PresentationFormat>On-screen Show (4:3)</PresentationFormat>
  <Paragraphs>325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71</cp:revision>
  <dcterms:created xsi:type="dcterms:W3CDTF">2013-03-10T12:34:40Z</dcterms:created>
  <dcterms:modified xsi:type="dcterms:W3CDTF">2013-03-15T07:11:19Z</dcterms:modified>
</cp:coreProperties>
</file>